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14/1/2023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14/1/2023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14/1/2023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14/1/2023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14/1/2023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14/1/2023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14/1/2023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928694"/>
          </a:xfrm>
        </p:spPr>
        <p:txBody>
          <a:bodyPr/>
          <a:lstStyle/>
          <a:p>
            <a:r>
              <a:rPr lang="el-GR" b="1" dirty="0" smtClean="0">
                <a:solidFill>
                  <a:srgbClr val="FF0000"/>
                </a:solidFill>
              </a:rPr>
              <a:t>ΠΡΟΑΠΑΙΤΟΥΜΕΝΕΣ ΓΝΩΣΕΙΣ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785794"/>
            <a:ext cx="8643998" cy="6072206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Η θερμότητα ρέει πάντα από τις υψηλές θερμοκρασίες προς τις χαμηλές (Β’ </a:t>
            </a:r>
            <a:r>
              <a:rPr lang="el-GR" sz="2400" dirty="0" err="1" smtClean="0"/>
              <a:t>θερμοδυν</a:t>
            </a:r>
            <a:r>
              <a:rPr lang="el-GR" sz="2400" dirty="0" smtClean="0"/>
              <a:t>. Αξίωμα)</a:t>
            </a:r>
          </a:p>
          <a:p>
            <a:r>
              <a:rPr lang="el-GR" sz="2400" dirty="0" smtClean="0"/>
              <a:t>Ατμοποίηση (βρασμός) ονομάζεται η μετατροπή της υγρής φάσης σε αέρια. Διενεργείται σε ολόκληρη την μάζα του υγρού.</a:t>
            </a:r>
          </a:p>
          <a:p>
            <a:r>
              <a:rPr lang="el-GR" sz="2400" dirty="0" smtClean="0"/>
              <a:t>Για να ατμοποιηθεί ένα υγρό πρέπει οπωσδήποτε να πάρει θερμότητα (Λανθάνουσα)</a:t>
            </a:r>
          </a:p>
          <a:p>
            <a:r>
              <a:rPr lang="el-GR" sz="2400" dirty="0" smtClean="0"/>
              <a:t>Συμπύκνωση </a:t>
            </a:r>
            <a:r>
              <a:rPr lang="el-GR" sz="2400" dirty="0" smtClean="0"/>
              <a:t>(υγροποίηση) ονομάζεται η μετατροπή της αέριας φάσης σε υγρή.</a:t>
            </a:r>
          </a:p>
          <a:p>
            <a:r>
              <a:rPr lang="el-GR" sz="2400" dirty="0" smtClean="0"/>
              <a:t>Για </a:t>
            </a:r>
            <a:r>
              <a:rPr lang="el-GR" sz="2400" dirty="0" smtClean="0"/>
              <a:t>να συμπυκνωθεί ο ατμός πρέπει οπωσδήποτε να αποβάλλει θερμότητα (λανθάνουσα)</a:t>
            </a:r>
          </a:p>
          <a:p>
            <a:r>
              <a:rPr lang="el-GR" sz="2400" dirty="0" smtClean="0"/>
              <a:t>Η ατμοποίηση και η συμπύκνωση γίνονται πάντα στην ίδια θερμοκρασία (κορεσμού) που εξαρτάται από την πίεση </a:t>
            </a:r>
          </a:p>
          <a:p>
            <a:r>
              <a:rPr lang="el-GR" sz="2400" dirty="0" smtClean="0"/>
              <a:t>Υπόψυκτο </a:t>
            </a:r>
            <a:r>
              <a:rPr lang="el-GR" sz="2400" dirty="0" smtClean="0"/>
              <a:t>υγρό: έχει θερμοκρασία χαμηλότερη της κορεσμού</a:t>
            </a:r>
            <a:endParaRPr lang="el-GR" sz="2400" dirty="0" smtClean="0"/>
          </a:p>
          <a:p>
            <a:r>
              <a:rPr lang="el-GR" sz="2400" dirty="0" smtClean="0"/>
              <a:t>Υπέρθερμος ατμός: </a:t>
            </a:r>
            <a:r>
              <a:rPr lang="el-GR" sz="2400" dirty="0" smtClean="0"/>
              <a:t>έχει θερμοκρασία </a:t>
            </a:r>
            <a:r>
              <a:rPr lang="el-GR" sz="2400" dirty="0" smtClean="0"/>
              <a:t>υψηλότερη </a:t>
            </a:r>
            <a:r>
              <a:rPr lang="el-GR" sz="2400" dirty="0" smtClean="0"/>
              <a:t>της κορεσμού</a:t>
            </a:r>
          </a:p>
          <a:p>
            <a:pPr>
              <a:buNone/>
            </a:pPr>
            <a:endParaRPr lang="el-G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857892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κορεσμένο </a:t>
            </a:r>
            <a:r>
              <a:rPr lang="el-GR" dirty="0" smtClean="0"/>
              <a:t>υγρό-ατμός: έχει θερμοκρασία κορεσμού</a:t>
            </a:r>
            <a:endParaRPr lang="el-GR" dirty="0" smtClean="0"/>
          </a:p>
          <a:p>
            <a:r>
              <a:rPr lang="el-GR" dirty="0" smtClean="0"/>
              <a:t>Αν </a:t>
            </a:r>
            <a:r>
              <a:rPr lang="el-GR" dirty="0" smtClean="0"/>
              <a:t>μεταβληθεί η πίεση, θα μεταβληθεί αναλόγως και η θερμοκρασία βρασμού – συμπύκνωσης </a:t>
            </a:r>
            <a:r>
              <a:rPr lang="en-US" dirty="0" smtClean="0"/>
              <a:t>(</a:t>
            </a:r>
            <a:r>
              <a:rPr lang="el-GR" dirty="0" smtClean="0"/>
              <a:t>κορεσμού)</a:t>
            </a:r>
          </a:p>
          <a:p>
            <a:r>
              <a:rPr lang="el-GR" dirty="0" smtClean="0"/>
              <a:t>Μπορούμε να βράσουμε ένα υγρό σε οποιαδήποτε θερμοκρασία επιθυμούμε, αρκεί να του ρυθμίσουμε κατάλληλα την πίεση</a:t>
            </a:r>
            <a:endParaRPr lang="en-US" dirty="0" smtClean="0"/>
          </a:p>
          <a:p>
            <a:r>
              <a:rPr lang="el-GR" dirty="0" smtClean="0"/>
              <a:t>Η θερμοκρασία του υγρού δεν μπορεί να ανέβει πάνω από την θερμοκρασία κορεσμού και η θερμοκρασία ατμού δεν πέφτει ποτέ κάτω από την θερμοκρασία κορεσμού.</a:t>
            </a:r>
          </a:p>
          <a:p>
            <a:r>
              <a:rPr lang="el-GR" dirty="0" smtClean="0"/>
              <a:t>Όσο διαρκεί η ατμοποίηση ή η συμπύκνωση (υπό σταθερή πίεση) η θερμοκρασία παραμένει σταθερή.</a:t>
            </a:r>
          </a:p>
          <a:p>
            <a:r>
              <a:rPr lang="el-GR" dirty="0" smtClean="0"/>
              <a:t>Σε ένα κλειστό δοχείο όπου συνυπάρχει υγρό και ατμός (κατάσταση κορεσμού), η μεταβολή της θερμοκρασίας επιφέρει μεταβολή της πίεσης και το αντίστροφο. Έχομε ζεύγη πιέσεων - θερμοκρασιών</a:t>
            </a:r>
          </a:p>
          <a:p>
            <a:r>
              <a:rPr lang="el-GR" dirty="0" smtClean="0"/>
              <a:t>Όταν ένα αέριο συμπιέζεται, εκτός από την πίεση, αυξάνει και η θερμοκρασία του</a:t>
            </a:r>
            <a:endParaRPr lang="el-GR" dirty="0"/>
          </a:p>
        </p:txBody>
      </p:sp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928694"/>
          </a:xfrm>
        </p:spPr>
        <p:txBody>
          <a:bodyPr/>
          <a:lstStyle/>
          <a:p>
            <a:r>
              <a:rPr lang="el-GR" b="1" dirty="0" smtClean="0">
                <a:solidFill>
                  <a:srgbClr val="FF0000"/>
                </a:solidFill>
              </a:rPr>
              <a:t>ΠΡΟΑΠΑΙΤΟΥΜΕΝΕΣ ΓΝΩΣΕΙΣ</a:t>
            </a:r>
            <a:endParaRPr lang="el-G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</TotalTime>
  <Words>244</Words>
  <PresentationFormat>Προβολή στην οθόνη (4:3)</PresentationFormat>
  <Paragraphs>17</Paragraphs>
  <Slides>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</vt:i4>
      </vt:variant>
    </vt:vector>
  </HeadingPairs>
  <TitlesOfParts>
    <vt:vector size="3" baseType="lpstr">
      <vt:lpstr>Θέμα του Office</vt:lpstr>
      <vt:lpstr>ΠΡΟΑΠΑΙΤΟΥΜΕΝΕΣ ΓΝΩΣΕΙΣ</vt:lpstr>
      <vt:lpstr>ΠΡΟΑΠΑΙΤΟΥΜΕΝΕΣ ΓΝΩΣΕΙΣ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babis</dc:creator>
  <cp:lastModifiedBy>babis</cp:lastModifiedBy>
  <cp:revision>24</cp:revision>
  <dcterms:created xsi:type="dcterms:W3CDTF">2020-04-08T08:16:00Z</dcterms:created>
  <dcterms:modified xsi:type="dcterms:W3CDTF">2023-01-14T14:15:05Z</dcterms:modified>
</cp:coreProperties>
</file>