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2F95C-C7B0-414D-9565-49CB3BD6357F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B2B13-678F-476C-BA32-A14BA8F65A4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0E49F-A7D1-4369-9B6E-B09E0F9B6DB8}" type="slidenum">
              <a:rPr lang="el-GR" smtClean="0"/>
              <a:pPr/>
              <a:t>1</a:t>
            </a:fld>
            <a:endParaRPr lang="el-GR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l-GR" smtClean="0"/>
              <a:t>Στα 9 </a:t>
            </a:r>
            <a:r>
              <a:rPr lang="en-US" smtClean="0"/>
              <a:t>bar</a:t>
            </a:r>
            <a:r>
              <a:rPr lang="el-GR" smtClean="0"/>
              <a:t> η θερμοκρασία βρασμού είναι 20 </a:t>
            </a:r>
            <a:r>
              <a:rPr lang="el-GR" baseline="30000" smtClean="0"/>
              <a:t>0</a:t>
            </a:r>
            <a:r>
              <a:rPr lang="en-US" smtClean="0"/>
              <a:t>C </a:t>
            </a:r>
            <a:r>
              <a:rPr lang="el-GR" smtClean="0"/>
              <a:t>ενώ το υγρό έχει 24 </a:t>
            </a:r>
            <a:r>
              <a:rPr lang="el-GR" baseline="30000" smtClean="0"/>
              <a:t>0</a:t>
            </a:r>
            <a:r>
              <a:rPr lang="en-US" smtClean="0"/>
              <a:t>C </a:t>
            </a:r>
            <a:r>
              <a:rPr lang="el-GR" smtClean="0"/>
              <a:t>παίρνει λοιπόν θερμότητα από την μάζα του και ατμοποιείται μια μικρή ποσότητα υγρού μέχρι η θερμοκρασία του πέσει στους 20 </a:t>
            </a:r>
            <a:r>
              <a:rPr lang="el-GR" baseline="30000" smtClean="0"/>
              <a:t>0</a:t>
            </a:r>
            <a:r>
              <a:rPr lang="en-US" smtClean="0"/>
              <a:t>C </a:t>
            </a:r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30/10/2021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l-GR" sz="5400" smtClean="0">
                <a:solidFill>
                  <a:srgbClr val="FF3300"/>
                </a:solidFill>
              </a:rPr>
              <a:t>Στραγγαλισμός υγρού</a:t>
            </a: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26993"/>
          <a:stretch>
            <a:fillRect/>
          </a:stretch>
        </p:blipFill>
        <p:spPr>
          <a:xfrm>
            <a:off x="414338" y="1057275"/>
            <a:ext cx="8240712" cy="1730375"/>
          </a:xfrm>
          <a:noFill/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639763" y="3119438"/>
            <a:ext cx="8047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1273175" y="1203325"/>
            <a:ext cx="66706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24       </a:t>
            </a:r>
            <a:endParaRPr lang="el-GR"/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973138" y="2247900"/>
            <a:ext cx="6834187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   14</a:t>
            </a:r>
            <a:endParaRPr lang="el-GR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98463" y="2844800"/>
            <a:ext cx="8332787" cy="4233863"/>
            <a:chOff x="251" y="932"/>
            <a:chExt cx="5249" cy="2759"/>
          </a:xfrm>
        </p:grpSpPr>
        <p:sp>
          <p:nvSpPr>
            <p:cNvPr id="5146" name="Text Box 12"/>
            <p:cNvSpPr txBox="1">
              <a:spLocks noChangeArrowheads="1"/>
            </p:cNvSpPr>
            <p:nvPr/>
          </p:nvSpPr>
          <p:spPr bwMode="auto">
            <a:xfrm>
              <a:off x="251" y="932"/>
              <a:ext cx="5249" cy="275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Tx/>
                <a:buChar char="•"/>
              </a:pPr>
              <a:endParaRPr lang="el-GR" sz="2800"/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>
                  <a:solidFill>
                    <a:schemeClr val="accent1"/>
                  </a:solidFill>
                </a:rPr>
                <a:t>bar     -     </a:t>
              </a:r>
              <a:r>
                <a:rPr lang="el-GR" sz="2800" baseline="30000">
                  <a:solidFill>
                    <a:schemeClr val="accent1"/>
                  </a:solidFill>
                </a:rPr>
                <a:t>0</a:t>
              </a:r>
              <a:r>
                <a:rPr lang="el-GR" sz="2800">
                  <a:solidFill>
                    <a:schemeClr val="accent1"/>
                  </a:solidFill>
                </a:rPr>
                <a:t>C                 bar   -     </a:t>
              </a:r>
              <a:r>
                <a:rPr lang="el-GR" sz="2800" baseline="30000">
                  <a:solidFill>
                    <a:schemeClr val="accent1"/>
                  </a:solidFill>
                </a:rPr>
                <a:t>0</a:t>
              </a:r>
              <a:r>
                <a:rPr lang="el-GR" sz="2800">
                  <a:solidFill>
                    <a:schemeClr val="accent1"/>
                  </a:solidFill>
                </a:rPr>
                <a:t>C         bar   -     </a:t>
              </a:r>
              <a:r>
                <a:rPr lang="el-GR" sz="2800" baseline="30000">
                  <a:solidFill>
                    <a:schemeClr val="accent1"/>
                  </a:solidFill>
                </a:rPr>
                <a:t>0</a:t>
              </a:r>
              <a:r>
                <a:rPr lang="el-GR" sz="2800">
                  <a:solidFill>
                    <a:schemeClr val="accent1"/>
                  </a:solidFill>
                </a:rPr>
                <a:t>C</a:t>
              </a:r>
              <a:r>
                <a:rPr lang="el-GR" sz="2800"/>
                <a:t>   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/>
                <a:t> 3             -14                  8           16         13          34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/>
                <a:t> 4              -6                   9           20         14          37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/>
                <a:t> 5               0                  10          24         15          39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/>
                <a:t> 6               6                  11          27         16          42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l-GR" sz="2800"/>
                <a:t> 7              11                 12          31</a:t>
              </a:r>
            </a:p>
          </p:txBody>
        </p:sp>
        <p:sp>
          <p:nvSpPr>
            <p:cNvPr id="5147" name="Rectangle 13"/>
            <p:cNvSpPr>
              <a:spLocks noChangeArrowheads="1"/>
            </p:cNvSpPr>
            <p:nvPr/>
          </p:nvSpPr>
          <p:spPr bwMode="auto">
            <a:xfrm>
              <a:off x="251" y="1171"/>
              <a:ext cx="5077" cy="19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48" name="Line 14"/>
            <p:cNvSpPr>
              <a:spLocks noChangeShapeType="1"/>
            </p:cNvSpPr>
            <p:nvPr/>
          </p:nvSpPr>
          <p:spPr bwMode="auto">
            <a:xfrm>
              <a:off x="1905" y="1171"/>
              <a:ext cx="0" cy="19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49" name="Line 15"/>
            <p:cNvSpPr>
              <a:spLocks noChangeShapeType="1"/>
            </p:cNvSpPr>
            <p:nvPr/>
          </p:nvSpPr>
          <p:spPr bwMode="auto">
            <a:xfrm>
              <a:off x="3707" y="1171"/>
              <a:ext cx="0" cy="19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2193925" y="1233488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24</a:t>
            </a:r>
            <a:endParaRPr lang="el-GR"/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2195513" y="2239963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12</a:t>
            </a:r>
            <a:endParaRPr lang="el-GR"/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3260725" y="1231900"/>
            <a:ext cx="655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24</a:t>
            </a:r>
            <a:endParaRPr lang="el-GR"/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3262313" y="2244725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10</a:t>
            </a:r>
            <a:endParaRPr lang="el-GR"/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4022725" y="1233488"/>
            <a:ext cx="671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20</a:t>
            </a:r>
            <a:endParaRPr lang="el-GR"/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4022725" y="2209800"/>
            <a:ext cx="563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9</a:t>
            </a:r>
            <a:endParaRPr lang="el-GR"/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4479925" y="12319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16</a:t>
            </a:r>
            <a:endParaRPr lang="el-GR"/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4556125" y="2227263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8</a:t>
            </a:r>
            <a:endParaRPr lang="el-GR"/>
          </a:p>
        </p:txBody>
      </p:sp>
      <p:sp>
        <p:nvSpPr>
          <p:cNvPr id="6172" name="Text Box 28"/>
          <p:cNvSpPr txBox="1">
            <a:spLocks noChangeArrowheads="1"/>
          </p:cNvSpPr>
          <p:nvPr/>
        </p:nvSpPr>
        <p:spPr bwMode="auto">
          <a:xfrm>
            <a:off x="5089525" y="12319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11</a:t>
            </a:r>
            <a:endParaRPr lang="el-GR"/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5167313" y="2214563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7</a:t>
            </a:r>
            <a:endParaRPr lang="el-GR"/>
          </a:p>
        </p:txBody>
      </p:sp>
      <p:sp>
        <p:nvSpPr>
          <p:cNvPr id="6175" name="Text Box 31"/>
          <p:cNvSpPr txBox="1">
            <a:spLocks noChangeArrowheads="1"/>
          </p:cNvSpPr>
          <p:nvPr/>
        </p:nvSpPr>
        <p:spPr bwMode="auto">
          <a:xfrm>
            <a:off x="5756275" y="2209800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6</a:t>
            </a:r>
            <a:endParaRPr lang="el-GR"/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5773738" y="1247775"/>
            <a:ext cx="509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6</a:t>
            </a:r>
            <a:endParaRPr lang="el-GR"/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6356350" y="2208213"/>
            <a:ext cx="598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</a:t>
            </a:r>
            <a:endParaRPr lang="el-GR"/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6340475" y="1249363"/>
            <a:ext cx="50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  <a:endParaRPr lang="el-GR"/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6956425" y="2205038"/>
            <a:ext cx="509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</a:t>
            </a:r>
            <a:endParaRPr lang="el-GR"/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6831013" y="1247775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-6</a:t>
            </a:r>
            <a:endParaRPr lang="el-GR"/>
          </a:p>
        </p:txBody>
      </p:sp>
      <p:sp>
        <p:nvSpPr>
          <p:cNvPr id="5144" name="27 - TextBox"/>
          <p:cNvSpPr txBox="1">
            <a:spLocks noChangeArrowheads="1"/>
          </p:cNvSpPr>
          <p:nvPr/>
        </p:nvSpPr>
        <p:spPr bwMode="auto">
          <a:xfrm>
            <a:off x="711200" y="2206625"/>
            <a:ext cx="957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bar</a:t>
            </a:r>
            <a:endParaRPr lang="el-GR"/>
          </a:p>
        </p:txBody>
      </p:sp>
      <p:sp>
        <p:nvSpPr>
          <p:cNvPr id="5145" name="28 - TextBox"/>
          <p:cNvSpPr txBox="1">
            <a:spLocks noChangeArrowheads="1"/>
          </p:cNvSpPr>
          <p:nvPr/>
        </p:nvSpPr>
        <p:spPr bwMode="auto">
          <a:xfrm>
            <a:off x="841375" y="1176338"/>
            <a:ext cx="623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aseline="30000"/>
              <a:t>0</a:t>
            </a:r>
            <a:r>
              <a:rPr lang="en-US"/>
              <a:t>C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" grpId="0"/>
      <p:bldP spid="6165" grpId="0"/>
      <p:bldP spid="6166" grpId="0"/>
      <p:bldP spid="6167" grpId="0"/>
      <p:bldP spid="6168" grpId="0"/>
      <p:bldP spid="6169" grpId="0"/>
      <p:bldP spid="6170" grpId="0"/>
      <p:bldP spid="6171" grpId="0"/>
      <p:bldP spid="6172" grpId="0"/>
      <p:bldP spid="6173" grpId="0"/>
      <p:bldP spid="6175" grpId="0"/>
      <p:bldP spid="6176" grpId="0"/>
      <p:bldP spid="6177" grpId="0"/>
      <p:bldP spid="6178" grpId="0"/>
      <p:bldP spid="6179" grpId="0"/>
      <p:bldP spid="6180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108</Words>
  <PresentationFormat>Προβολή στην οθόνη (4:3)</PresentationFormat>
  <Paragraphs>30</Paragraphs>
  <Slides>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Στραγγαλισμός υγρού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Στραγγαλισμός υγρού</dc:title>
  <dc:creator>babis</dc:creator>
  <cp:lastModifiedBy>babis</cp:lastModifiedBy>
  <cp:revision>1</cp:revision>
  <dcterms:created xsi:type="dcterms:W3CDTF">2018-10-10T15:51:30Z</dcterms:created>
  <dcterms:modified xsi:type="dcterms:W3CDTF">2021-10-30T14:58:19Z</dcterms:modified>
</cp:coreProperties>
</file>